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4" r:id="rId6"/>
    <p:sldId id="261" r:id="rId7"/>
    <p:sldId id="276" r:id="rId8"/>
    <p:sldId id="257" r:id="rId9"/>
    <p:sldId id="266" r:id="rId10"/>
    <p:sldId id="267" r:id="rId11"/>
    <p:sldId id="268" r:id="rId12"/>
    <p:sldId id="269" r:id="rId13"/>
    <p:sldId id="271" r:id="rId14"/>
    <p:sldId id="272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>
      <p:cViewPr varScale="1">
        <p:scale>
          <a:sx n="46" d="100"/>
          <a:sy n="46" d="100"/>
        </p:scale>
        <p:origin x="5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AFC13F-2A52-4C06-AD5C-418B6523DFE8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DE188FF-6146-4E55-96DC-992A10D4261F}">
      <dgm:prSet phldrT="[Texto]"/>
      <dgm:spPr/>
      <dgm:t>
        <a:bodyPr/>
        <a:lstStyle/>
        <a:p>
          <a:r>
            <a:rPr lang="pt-BR" dirty="0"/>
            <a:t>Síndrome</a:t>
          </a:r>
        </a:p>
      </dgm:t>
    </dgm:pt>
    <dgm:pt modelId="{A8BC9AD3-F25B-4A3C-A538-C56B8332BD08}" type="parTrans" cxnId="{AD0BD706-E979-40B7-ADB9-9E1BB9B3E3E3}">
      <dgm:prSet/>
      <dgm:spPr/>
      <dgm:t>
        <a:bodyPr/>
        <a:lstStyle/>
        <a:p>
          <a:endParaRPr lang="pt-BR"/>
        </a:p>
      </dgm:t>
    </dgm:pt>
    <dgm:pt modelId="{7D344AC4-038C-4773-9A04-95084E2E4B60}" type="sibTrans" cxnId="{AD0BD706-E979-40B7-ADB9-9E1BB9B3E3E3}">
      <dgm:prSet/>
      <dgm:spPr/>
      <dgm:t>
        <a:bodyPr/>
        <a:lstStyle/>
        <a:p>
          <a:endParaRPr lang="pt-BR"/>
        </a:p>
      </dgm:t>
    </dgm:pt>
    <dgm:pt modelId="{6AA7D55E-52C6-4345-A1C8-B2784E9059C0}">
      <dgm:prSet phldrT="[Texto]"/>
      <dgm:spPr/>
      <dgm:t>
        <a:bodyPr/>
        <a:lstStyle/>
        <a:p>
          <a:r>
            <a:rPr lang="pt-BR" dirty="0"/>
            <a:t>Topografia</a:t>
          </a:r>
        </a:p>
      </dgm:t>
    </dgm:pt>
    <dgm:pt modelId="{81030E11-7F21-486E-99C1-82920B865556}" type="parTrans" cxnId="{8A598D8B-AC0E-44F8-8C58-7397B5D09C4A}">
      <dgm:prSet/>
      <dgm:spPr/>
      <dgm:t>
        <a:bodyPr/>
        <a:lstStyle/>
        <a:p>
          <a:endParaRPr lang="pt-BR"/>
        </a:p>
      </dgm:t>
    </dgm:pt>
    <dgm:pt modelId="{77EF0808-8CCC-4D51-9268-2C80143EF6C6}" type="sibTrans" cxnId="{8A598D8B-AC0E-44F8-8C58-7397B5D09C4A}">
      <dgm:prSet/>
      <dgm:spPr/>
      <dgm:t>
        <a:bodyPr/>
        <a:lstStyle/>
        <a:p>
          <a:endParaRPr lang="pt-BR"/>
        </a:p>
      </dgm:t>
    </dgm:pt>
    <dgm:pt modelId="{6D4D07D6-97AB-4DE1-8D6A-1D35E49A877D}">
      <dgm:prSet phldrT="[Texto]"/>
      <dgm:spPr/>
      <dgm:t>
        <a:bodyPr/>
        <a:lstStyle/>
        <a:p>
          <a:r>
            <a:rPr lang="pt-BR" dirty="0"/>
            <a:t>Etiologia</a:t>
          </a:r>
        </a:p>
      </dgm:t>
    </dgm:pt>
    <dgm:pt modelId="{EB2146AB-AD0B-47DE-B66B-0ED788AC78A7}" type="parTrans" cxnId="{5B987104-046F-4448-A4F4-61EB9C8878ED}">
      <dgm:prSet/>
      <dgm:spPr/>
      <dgm:t>
        <a:bodyPr/>
        <a:lstStyle/>
        <a:p>
          <a:endParaRPr lang="pt-BR"/>
        </a:p>
      </dgm:t>
    </dgm:pt>
    <dgm:pt modelId="{4A1BAF45-37B3-4D22-A5F7-485F2AF68FC6}" type="sibTrans" cxnId="{5B987104-046F-4448-A4F4-61EB9C8878ED}">
      <dgm:prSet/>
      <dgm:spPr/>
      <dgm:t>
        <a:bodyPr/>
        <a:lstStyle/>
        <a:p>
          <a:endParaRPr lang="pt-BR"/>
        </a:p>
      </dgm:t>
    </dgm:pt>
    <dgm:pt modelId="{EA26F5EC-AFA0-40D4-ADF4-A69F5068E3C9}" type="pres">
      <dgm:prSet presAssocID="{55AFC13F-2A52-4C06-AD5C-418B6523DFE8}" presName="CompostProcess" presStyleCnt="0">
        <dgm:presLayoutVars>
          <dgm:dir/>
          <dgm:resizeHandles val="exact"/>
        </dgm:presLayoutVars>
      </dgm:prSet>
      <dgm:spPr/>
    </dgm:pt>
    <dgm:pt modelId="{930C19C2-3972-4A37-82AB-5F81A8571496}" type="pres">
      <dgm:prSet presAssocID="{55AFC13F-2A52-4C06-AD5C-418B6523DFE8}" presName="arrow" presStyleLbl="bgShp" presStyleIdx="0" presStyleCnt="1"/>
      <dgm:spPr/>
    </dgm:pt>
    <dgm:pt modelId="{FCDF7331-1DD8-477F-8DE7-67BC81B72B64}" type="pres">
      <dgm:prSet presAssocID="{55AFC13F-2A52-4C06-AD5C-418B6523DFE8}" presName="linearProcess" presStyleCnt="0"/>
      <dgm:spPr/>
    </dgm:pt>
    <dgm:pt modelId="{DCAAE511-35C9-47E3-8843-56E9B590F3ED}" type="pres">
      <dgm:prSet presAssocID="{FDE188FF-6146-4E55-96DC-992A10D4261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E10403-36B4-4159-82F5-B450A4E36565}" type="pres">
      <dgm:prSet presAssocID="{7D344AC4-038C-4773-9A04-95084E2E4B60}" presName="sibTrans" presStyleCnt="0"/>
      <dgm:spPr/>
    </dgm:pt>
    <dgm:pt modelId="{83BD9F5C-D9C7-4F48-B47D-C2C0A8092940}" type="pres">
      <dgm:prSet presAssocID="{6AA7D55E-52C6-4345-A1C8-B2784E9059C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7E741D-179F-4A8E-9E43-607DDEE9C628}" type="pres">
      <dgm:prSet presAssocID="{77EF0808-8CCC-4D51-9268-2C80143EF6C6}" presName="sibTrans" presStyleCnt="0"/>
      <dgm:spPr/>
    </dgm:pt>
    <dgm:pt modelId="{88AE75A8-7A8B-4235-BE48-73599A1C6917}" type="pres">
      <dgm:prSet presAssocID="{6D4D07D6-97AB-4DE1-8D6A-1D35E49A877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CAB2655-84F7-49F3-B69E-7B0116C020BA}" type="presOf" srcId="{FDE188FF-6146-4E55-96DC-992A10D4261F}" destId="{DCAAE511-35C9-47E3-8843-56E9B590F3ED}" srcOrd="0" destOrd="0" presId="urn:microsoft.com/office/officeart/2005/8/layout/hProcess9"/>
    <dgm:cxn modelId="{6445A19F-8CA6-42EB-AA76-4F6C42005BB8}" type="presOf" srcId="{6AA7D55E-52C6-4345-A1C8-B2784E9059C0}" destId="{83BD9F5C-D9C7-4F48-B47D-C2C0A8092940}" srcOrd="0" destOrd="0" presId="urn:microsoft.com/office/officeart/2005/8/layout/hProcess9"/>
    <dgm:cxn modelId="{8F1BF52F-A83F-4D28-B32C-9511667026AE}" type="presOf" srcId="{55AFC13F-2A52-4C06-AD5C-418B6523DFE8}" destId="{EA26F5EC-AFA0-40D4-ADF4-A69F5068E3C9}" srcOrd="0" destOrd="0" presId="urn:microsoft.com/office/officeart/2005/8/layout/hProcess9"/>
    <dgm:cxn modelId="{8A598D8B-AC0E-44F8-8C58-7397B5D09C4A}" srcId="{55AFC13F-2A52-4C06-AD5C-418B6523DFE8}" destId="{6AA7D55E-52C6-4345-A1C8-B2784E9059C0}" srcOrd="1" destOrd="0" parTransId="{81030E11-7F21-486E-99C1-82920B865556}" sibTransId="{77EF0808-8CCC-4D51-9268-2C80143EF6C6}"/>
    <dgm:cxn modelId="{5B987104-046F-4448-A4F4-61EB9C8878ED}" srcId="{55AFC13F-2A52-4C06-AD5C-418B6523DFE8}" destId="{6D4D07D6-97AB-4DE1-8D6A-1D35E49A877D}" srcOrd="2" destOrd="0" parTransId="{EB2146AB-AD0B-47DE-B66B-0ED788AC78A7}" sibTransId="{4A1BAF45-37B3-4D22-A5F7-485F2AF68FC6}"/>
    <dgm:cxn modelId="{2C92F0B0-81CF-4894-8223-7064D8270EE2}" type="presOf" srcId="{6D4D07D6-97AB-4DE1-8D6A-1D35E49A877D}" destId="{88AE75A8-7A8B-4235-BE48-73599A1C6917}" srcOrd="0" destOrd="0" presId="urn:microsoft.com/office/officeart/2005/8/layout/hProcess9"/>
    <dgm:cxn modelId="{AD0BD706-E979-40B7-ADB9-9E1BB9B3E3E3}" srcId="{55AFC13F-2A52-4C06-AD5C-418B6523DFE8}" destId="{FDE188FF-6146-4E55-96DC-992A10D4261F}" srcOrd="0" destOrd="0" parTransId="{A8BC9AD3-F25B-4A3C-A538-C56B8332BD08}" sibTransId="{7D344AC4-038C-4773-9A04-95084E2E4B60}"/>
    <dgm:cxn modelId="{C95F3378-935B-4B3A-B538-73FFD17A6DE4}" type="presParOf" srcId="{EA26F5EC-AFA0-40D4-ADF4-A69F5068E3C9}" destId="{930C19C2-3972-4A37-82AB-5F81A8571496}" srcOrd="0" destOrd="0" presId="urn:microsoft.com/office/officeart/2005/8/layout/hProcess9"/>
    <dgm:cxn modelId="{49308250-3F22-43A7-BDDC-F222273D9DD1}" type="presParOf" srcId="{EA26F5EC-AFA0-40D4-ADF4-A69F5068E3C9}" destId="{FCDF7331-1DD8-477F-8DE7-67BC81B72B64}" srcOrd="1" destOrd="0" presId="urn:microsoft.com/office/officeart/2005/8/layout/hProcess9"/>
    <dgm:cxn modelId="{75CDFE6E-401B-488B-AB1D-B7B633D75647}" type="presParOf" srcId="{FCDF7331-1DD8-477F-8DE7-67BC81B72B64}" destId="{DCAAE511-35C9-47E3-8843-56E9B590F3ED}" srcOrd="0" destOrd="0" presId="urn:microsoft.com/office/officeart/2005/8/layout/hProcess9"/>
    <dgm:cxn modelId="{E9F95D49-6391-4F1B-9245-4F31270D278D}" type="presParOf" srcId="{FCDF7331-1DD8-477F-8DE7-67BC81B72B64}" destId="{68E10403-36B4-4159-82F5-B450A4E36565}" srcOrd="1" destOrd="0" presId="urn:microsoft.com/office/officeart/2005/8/layout/hProcess9"/>
    <dgm:cxn modelId="{0E06B2B7-5F85-496B-A9C8-8048E67D61F9}" type="presParOf" srcId="{FCDF7331-1DD8-477F-8DE7-67BC81B72B64}" destId="{83BD9F5C-D9C7-4F48-B47D-C2C0A8092940}" srcOrd="2" destOrd="0" presId="urn:microsoft.com/office/officeart/2005/8/layout/hProcess9"/>
    <dgm:cxn modelId="{BC42D160-07FD-4CB6-8E02-E3CD32FFAEC9}" type="presParOf" srcId="{FCDF7331-1DD8-477F-8DE7-67BC81B72B64}" destId="{597E741D-179F-4A8E-9E43-607DDEE9C628}" srcOrd="3" destOrd="0" presId="urn:microsoft.com/office/officeart/2005/8/layout/hProcess9"/>
    <dgm:cxn modelId="{38AA38AA-B471-4678-A3FF-B2E55C2C2B90}" type="presParOf" srcId="{FCDF7331-1DD8-477F-8DE7-67BC81B72B64}" destId="{88AE75A8-7A8B-4235-BE48-73599A1C691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566ED1-E2BD-4B7B-9406-376FACC6E3F4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pt-BR"/>
        </a:p>
      </dgm:t>
    </dgm:pt>
    <dgm:pt modelId="{8D67FAB3-0A39-4C6A-9B24-0146FF5111A2}">
      <dgm:prSet/>
      <dgm:spPr/>
      <dgm:t>
        <a:bodyPr/>
        <a:lstStyle/>
        <a:p>
          <a:r>
            <a:rPr lang="pt-BR"/>
            <a:t>Isquêmico</a:t>
          </a:r>
        </a:p>
      </dgm:t>
    </dgm:pt>
    <dgm:pt modelId="{C1093466-8644-49C4-A6BF-5F24B4EEF175}" type="parTrans" cxnId="{E12A5586-D35E-4160-9923-2DEC9CF2C0F1}">
      <dgm:prSet/>
      <dgm:spPr/>
      <dgm:t>
        <a:bodyPr/>
        <a:lstStyle/>
        <a:p>
          <a:endParaRPr lang="pt-BR"/>
        </a:p>
      </dgm:t>
    </dgm:pt>
    <dgm:pt modelId="{89691BA6-CC44-4FFE-87E9-E5A0DA9725AB}" type="sibTrans" cxnId="{E12A5586-D35E-4160-9923-2DEC9CF2C0F1}">
      <dgm:prSet/>
      <dgm:spPr/>
      <dgm:t>
        <a:bodyPr/>
        <a:lstStyle/>
        <a:p>
          <a:endParaRPr lang="pt-BR"/>
        </a:p>
      </dgm:t>
    </dgm:pt>
    <dgm:pt modelId="{DB92977E-ABD9-458D-93DD-28B1F053E6EF}">
      <dgm:prSet/>
      <dgm:spPr/>
      <dgm:t>
        <a:bodyPr/>
        <a:lstStyle/>
        <a:p>
          <a:r>
            <a:rPr lang="pt-BR"/>
            <a:t>Ataque isquêmico transitório</a:t>
          </a:r>
        </a:p>
      </dgm:t>
    </dgm:pt>
    <dgm:pt modelId="{ECEC47DB-C9A0-474F-9FFA-DDE513C3AB2B}" type="parTrans" cxnId="{5191A685-2E49-4372-842E-7385DC069910}">
      <dgm:prSet/>
      <dgm:spPr/>
      <dgm:t>
        <a:bodyPr/>
        <a:lstStyle/>
        <a:p>
          <a:endParaRPr lang="pt-BR"/>
        </a:p>
      </dgm:t>
    </dgm:pt>
    <dgm:pt modelId="{AF944354-85EB-4944-9A49-9B4E4880B278}" type="sibTrans" cxnId="{5191A685-2E49-4372-842E-7385DC069910}">
      <dgm:prSet/>
      <dgm:spPr/>
      <dgm:t>
        <a:bodyPr/>
        <a:lstStyle/>
        <a:p>
          <a:endParaRPr lang="pt-BR"/>
        </a:p>
      </dgm:t>
    </dgm:pt>
    <dgm:pt modelId="{D588D96C-BE15-4DE8-B285-0C01BAD3DF32}">
      <dgm:prSet/>
      <dgm:spPr/>
      <dgm:t>
        <a:bodyPr/>
        <a:lstStyle/>
        <a:p>
          <a:r>
            <a:rPr lang="pt-BR"/>
            <a:t>Cardioembólico</a:t>
          </a:r>
        </a:p>
      </dgm:t>
    </dgm:pt>
    <dgm:pt modelId="{7EF6D787-1205-44A0-BDBD-AF7004D0172F}" type="parTrans" cxnId="{603DCFB0-2041-4292-868C-2B8B3F47231B}">
      <dgm:prSet/>
      <dgm:spPr/>
      <dgm:t>
        <a:bodyPr/>
        <a:lstStyle/>
        <a:p>
          <a:endParaRPr lang="pt-BR"/>
        </a:p>
      </dgm:t>
    </dgm:pt>
    <dgm:pt modelId="{D1AEBB81-6777-44B7-AF73-1522C8E60B41}" type="sibTrans" cxnId="{603DCFB0-2041-4292-868C-2B8B3F47231B}">
      <dgm:prSet/>
      <dgm:spPr/>
      <dgm:t>
        <a:bodyPr/>
        <a:lstStyle/>
        <a:p>
          <a:endParaRPr lang="pt-BR"/>
        </a:p>
      </dgm:t>
    </dgm:pt>
    <dgm:pt modelId="{66AC1461-B215-4A19-8DAC-3A3B9AF1DEAB}">
      <dgm:prSet/>
      <dgm:spPr/>
      <dgm:t>
        <a:bodyPr/>
        <a:lstStyle/>
        <a:p>
          <a:r>
            <a:rPr lang="pt-BR"/>
            <a:t>Aterosclerose de grandes vasos</a:t>
          </a:r>
        </a:p>
      </dgm:t>
    </dgm:pt>
    <dgm:pt modelId="{C688BB5D-B565-44D2-B1E7-29C8A7A98D80}" type="parTrans" cxnId="{56F564F6-218A-420E-9608-C4F714694F87}">
      <dgm:prSet/>
      <dgm:spPr/>
      <dgm:t>
        <a:bodyPr/>
        <a:lstStyle/>
        <a:p>
          <a:endParaRPr lang="pt-BR"/>
        </a:p>
      </dgm:t>
    </dgm:pt>
    <dgm:pt modelId="{3D615F74-12E5-4CD2-90C8-7D195B27FE78}" type="sibTrans" cxnId="{56F564F6-218A-420E-9608-C4F714694F87}">
      <dgm:prSet/>
      <dgm:spPr/>
      <dgm:t>
        <a:bodyPr/>
        <a:lstStyle/>
        <a:p>
          <a:endParaRPr lang="pt-BR"/>
        </a:p>
      </dgm:t>
    </dgm:pt>
    <dgm:pt modelId="{854CE8C3-13AB-4178-B2D7-E610EB243811}">
      <dgm:prSet/>
      <dgm:spPr/>
      <dgm:t>
        <a:bodyPr/>
        <a:lstStyle/>
        <a:p>
          <a:r>
            <a:rPr lang="pt-BR"/>
            <a:t>Aterosclerose de pequenos vasos</a:t>
          </a:r>
        </a:p>
      </dgm:t>
    </dgm:pt>
    <dgm:pt modelId="{1AD583AC-DE0B-41D6-B15F-E3F9711F49F3}" type="parTrans" cxnId="{8C65CC35-D6D2-4821-BB53-3AEDF049970F}">
      <dgm:prSet/>
      <dgm:spPr/>
      <dgm:t>
        <a:bodyPr/>
        <a:lstStyle/>
        <a:p>
          <a:endParaRPr lang="pt-BR"/>
        </a:p>
      </dgm:t>
    </dgm:pt>
    <dgm:pt modelId="{8D9585EA-4965-4658-BAA6-C57115E67387}" type="sibTrans" cxnId="{8C65CC35-D6D2-4821-BB53-3AEDF049970F}">
      <dgm:prSet/>
      <dgm:spPr/>
      <dgm:t>
        <a:bodyPr/>
        <a:lstStyle/>
        <a:p>
          <a:endParaRPr lang="pt-BR"/>
        </a:p>
      </dgm:t>
    </dgm:pt>
    <dgm:pt modelId="{C99BB4CB-923A-4E77-BF8A-D9940F34A1C8}">
      <dgm:prSet/>
      <dgm:spPr/>
      <dgm:t>
        <a:bodyPr/>
        <a:lstStyle/>
        <a:p>
          <a:r>
            <a:rPr lang="pt-BR"/>
            <a:t>Indeterminado</a:t>
          </a:r>
        </a:p>
      </dgm:t>
    </dgm:pt>
    <dgm:pt modelId="{9B22E36F-B622-4D29-89FE-473363C44A8C}" type="parTrans" cxnId="{3DD0796C-E9AF-4B97-B615-876CB9A8B0D7}">
      <dgm:prSet/>
      <dgm:spPr/>
      <dgm:t>
        <a:bodyPr/>
        <a:lstStyle/>
        <a:p>
          <a:endParaRPr lang="pt-BR"/>
        </a:p>
      </dgm:t>
    </dgm:pt>
    <dgm:pt modelId="{952D744C-A8C6-4139-854A-6C77CC98FAAF}" type="sibTrans" cxnId="{3DD0796C-E9AF-4B97-B615-876CB9A8B0D7}">
      <dgm:prSet/>
      <dgm:spPr/>
      <dgm:t>
        <a:bodyPr/>
        <a:lstStyle/>
        <a:p>
          <a:endParaRPr lang="pt-BR"/>
        </a:p>
      </dgm:t>
    </dgm:pt>
    <dgm:pt modelId="{7B3B059C-0E00-4F41-B7C9-E02C57017A2E}" type="pres">
      <dgm:prSet presAssocID="{2E566ED1-E2BD-4B7B-9406-376FACC6E3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CED855-B4BD-40D5-AF96-1E01B58F725D}" type="pres">
      <dgm:prSet presAssocID="{8D67FAB3-0A39-4C6A-9B24-0146FF5111A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1CB26F-0CCD-4438-819A-E791695CCE8C}" type="pres">
      <dgm:prSet presAssocID="{8D67FAB3-0A39-4C6A-9B24-0146FF5111A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03DCFB0-2041-4292-868C-2B8B3F47231B}" srcId="{8D67FAB3-0A39-4C6A-9B24-0146FF5111A2}" destId="{D588D96C-BE15-4DE8-B285-0C01BAD3DF32}" srcOrd="1" destOrd="0" parTransId="{7EF6D787-1205-44A0-BDBD-AF7004D0172F}" sibTransId="{D1AEBB81-6777-44B7-AF73-1522C8E60B41}"/>
    <dgm:cxn modelId="{3DD0796C-E9AF-4B97-B615-876CB9A8B0D7}" srcId="{8D67FAB3-0A39-4C6A-9B24-0146FF5111A2}" destId="{C99BB4CB-923A-4E77-BF8A-D9940F34A1C8}" srcOrd="4" destOrd="0" parTransId="{9B22E36F-B622-4D29-89FE-473363C44A8C}" sibTransId="{952D744C-A8C6-4139-854A-6C77CC98FAAF}"/>
    <dgm:cxn modelId="{8C65CC35-D6D2-4821-BB53-3AEDF049970F}" srcId="{8D67FAB3-0A39-4C6A-9B24-0146FF5111A2}" destId="{854CE8C3-13AB-4178-B2D7-E610EB243811}" srcOrd="3" destOrd="0" parTransId="{1AD583AC-DE0B-41D6-B15F-E3F9711F49F3}" sibTransId="{8D9585EA-4965-4658-BAA6-C57115E67387}"/>
    <dgm:cxn modelId="{AB6F1900-0C4D-40BA-92E4-6CB300F57276}" type="presOf" srcId="{D588D96C-BE15-4DE8-B285-0C01BAD3DF32}" destId="{2B1CB26F-0CCD-4438-819A-E791695CCE8C}" srcOrd="0" destOrd="1" presId="urn:microsoft.com/office/officeart/2005/8/layout/vList2"/>
    <dgm:cxn modelId="{E12A5586-D35E-4160-9923-2DEC9CF2C0F1}" srcId="{2E566ED1-E2BD-4B7B-9406-376FACC6E3F4}" destId="{8D67FAB3-0A39-4C6A-9B24-0146FF5111A2}" srcOrd="0" destOrd="0" parTransId="{C1093466-8644-49C4-A6BF-5F24B4EEF175}" sibTransId="{89691BA6-CC44-4FFE-87E9-E5A0DA9725AB}"/>
    <dgm:cxn modelId="{14B0F459-C4A3-4F5D-8651-53316BC5A3C7}" type="presOf" srcId="{854CE8C3-13AB-4178-B2D7-E610EB243811}" destId="{2B1CB26F-0CCD-4438-819A-E791695CCE8C}" srcOrd="0" destOrd="3" presId="urn:microsoft.com/office/officeart/2005/8/layout/vList2"/>
    <dgm:cxn modelId="{BC276ADD-DF1B-479C-BAA0-2D78D6253B01}" type="presOf" srcId="{C99BB4CB-923A-4E77-BF8A-D9940F34A1C8}" destId="{2B1CB26F-0CCD-4438-819A-E791695CCE8C}" srcOrd="0" destOrd="4" presId="urn:microsoft.com/office/officeart/2005/8/layout/vList2"/>
    <dgm:cxn modelId="{307AB221-2D55-4FF9-ACFB-9FD1CBBED953}" type="presOf" srcId="{2E566ED1-E2BD-4B7B-9406-376FACC6E3F4}" destId="{7B3B059C-0E00-4F41-B7C9-E02C57017A2E}" srcOrd="0" destOrd="0" presId="urn:microsoft.com/office/officeart/2005/8/layout/vList2"/>
    <dgm:cxn modelId="{56F564F6-218A-420E-9608-C4F714694F87}" srcId="{8D67FAB3-0A39-4C6A-9B24-0146FF5111A2}" destId="{66AC1461-B215-4A19-8DAC-3A3B9AF1DEAB}" srcOrd="2" destOrd="0" parTransId="{C688BB5D-B565-44D2-B1E7-29C8A7A98D80}" sibTransId="{3D615F74-12E5-4CD2-90C8-7D195B27FE78}"/>
    <dgm:cxn modelId="{2236D631-C4B4-47F6-B6D9-35CA9BB5FC2A}" type="presOf" srcId="{DB92977E-ABD9-458D-93DD-28B1F053E6EF}" destId="{2B1CB26F-0CCD-4438-819A-E791695CCE8C}" srcOrd="0" destOrd="0" presId="urn:microsoft.com/office/officeart/2005/8/layout/vList2"/>
    <dgm:cxn modelId="{D1D88BF5-86C9-4375-8FF5-97B12FF8B26F}" type="presOf" srcId="{8D67FAB3-0A39-4C6A-9B24-0146FF5111A2}" destId="{00CED855-B4BD-40D5-AF96-1E01B58F725D}" srcOrd="0" destOrd="0" presId="urn:microsoft.com/office/officeart/2005/8/layout/vList2"/>
    <dgm:cxn modelId="{5191A685-2E49-4372-842E-7385DC069910}" srcId="{8D67FAB3-0A39-4C6A-9B24-0146FF5111A2}" destId="{DB92977E-ABD9-458D-93DD-28B1F053E6EF}" srcOrd="0" destOrd="0" parTransId="{ECEC47DB-C9A0-474F-9FFA-DDE513C3AB2B}" sibTransId="{AF944354-85EB-4944-9A49-9B4E4880B278}"/>
    <dgm:cxn modelId="{3F2DEF54-5E11-4E18-9374-CB05279D8416}" type="presOf" srcId="{66AC1461-B215-4A19-8DAC-3A3B9AF1DEAB}" destId="{2B1CB26F-0CCD-4438-819A-E791695CCE8C}" srcOrd="0" destOrd="2" presId="urn:microsoft.com/office/officeart/2005/8/layout/vList2"/>
    <dgm:cxn modelId="{96D4B23D-AECC-4A1F-B818-78CF1CB63A25}" type="presParOf" srcId="{7B3B059C-0E00-4F41-B7C9-E02C57017A2E}" destId="{00CED855-B4BD-40D5-AF96-1E01B58F725D}" srcOrd="0" destOrd="0" presId="urn:microsoft.com/office/officeart/2005/8/layout/vList2"/>
    <dgm:cxn modelId="{A2227F95-7CAB-40D4-A7C8-3BD18A15F096}" type="presParOf" srcId="{7B3B059C-0E00-4F41-B7C9-E02C57017A2E}" destId="{2B1CB26F-0CCD-4438-819A-E791695CCE8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8C8425-4567-421E-AE9E-289DCE112929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pt-BR"/>
        </a:p>
      </dgm:t>
    </dgm:pt>
    <dgm:pt modelId="{AF490FE8-DC68-4086-856B-EE4200DDEE19}">
      <dgm:prSet/>
      <dgm:spPr/>
      <dgm:t>
        <a:bodyPr/>
        <a:lstStyle/>
        <a:p>
          <a:r>
            <a:rPr lang="pt-BR"/>
            <a:t>Hemorrágico</a:t>
          </a:r>
        </a:p>
      </dgm:t>
    </dgm:pt>
    <dgm:pt modelId="{7714F708-EB9F-420E-8741-1D3410891971}" type="parTrans" cxnId="{ED7BDF2D-2456-4E87-BD02-1F6F0412F9F1}">
      <dgm:prSet/>
      <dgm:spPr/>
      <dgm:t>
        <a:bodyPr/>
        <a:lstStyle/>
        <a:p>
          <a:endParaRPr lang="pt-BR"/>
        </a:p>
      </dgm:t>
    </dgm:pt>
    <dgm:pt modelId="{E1C225CF-BB55-48BB-8987-6250D9CB0087}" type="sibTrans" cxnId="{ED7BDF2D-2456-4E87-BD02-1F6F0412F9F1}">
      <dgm:prSet/>
      <dgm:spPr/>
      <dgm:t>
        <a:bodyPr/>
        <a:lstStyle/>
        <a:p>
          <a:endParaRPr lang="pt-BR"/>
        </a:p>
      </dgm:t>
    </dgm:pt>
    <dgm:pt modelId="{0559A1DD-6A5C-49ED-BDDB-75BFFB0B0DF6}">
      <dgm:prSet/>
      <dgm:spPr/>
      <dgm:t>
        <a:bodyPr/>
        <a:lstStyle/>
        <a:p>
          <a:r>
            <a:rPr lang="pt-BR"/>
            <a:t>Hemorragia intracerebral</a:t>
          </a:r>
        </a:p>
      </dgm:t>
    </dgm:pt>
    <dgm:pt modelId="{8B5B7182-B09F-4497-B5A9-03C0DC19F5F7}" type="parTrans" cxnId="{BCBD72FC-52CA-402D-B033-E4B8B4A219F2}">
      <dgm:prSet/>
      <dgm:spPr/>
      <dgm:t>
        <a:bodyPr/>
        <a:lstStyle/>
        <a:p>
          <a:endParaRPr lang="pt-BR"/>
        </a:p>
      </dgm:t>
    </dgm:pt>
    <dgm:pt modelId="{5431FA75-9DF0-43F6-89A7-2F56809A35E3}" type="sibTrans" cxnId="{BCBD72FC-52CA-402D-B033-E4B8B4A219F2}">
      <dgm:prSet/>
      <dgm:spPr/>
      <dgm:t>
        <a:bodyPr/>
        <a:lstStyle/>
        <a:p>
          <a:endParaRPr lang="pt-BR"/>
        </a:p>
      </dgm:t>
    </dgm:pt>
    <dgm:pt modelId="{55ED7BF2-E3DF-48EC-BAE8-4731B7B6E7C6}">
      <dgm:prSet/>
      <dgm:spPr/>
      <dgm:t>
        <a:bodyPr/>
        <a:lstStyle/>
        <a:p>
          <a:r>
            <a:rPr lang="pt-BR"/>
            <a:t>Hipertensiva</a:t>
          </a:r>
        </a:p>
      </dgm:t>
    </dgm:pt>
    <dgm:pt modelId="{BA24BD4F-6227-46F5-A9AC-611052CACAE3}" type="parTrans" cxnId="{C79A1B1E-E12D-4FF2-A10D-9F317D4DE8C7}">
      <dgm:prSet/>
      <dgm:spPr/>
      <dgm:t>
        <a:bodyPr/>
        <a:lstStyle/>
        <a:p>
          <a:endParaRPr lang="pt-BR"/>
        </a:p>
      </dgm:t>
    </dgm:pt>
    <dgm:pt modelId="{1C7EDA32-FAFB-42F7-BEA2-B12D0BB9399E}" type="sibTrans" cxnId="{C79A1B1E-E12D-4FF2-A10D-9F317D4DE8C7}">
      <dgm:prSet/>
      <dgm:spPr/>
      <dgm:t>
        <a:bodyPr/>
        <a:lstStyle/>
        <a:p>
          <a:endParaRPr lang="pt-BR"/>
        </a:p>
      </dgm:t>
    </dgm:pt>
    <dgm:pt modelId="{3B747C1E-202E-46CE-B01F-5338D9F9C3CF}">
      <dgm:prSet/>
      <dgm:spPr/>
      <dgm:t>
        <a:bodyPr/>
        <a:lstStyle/>
        <a:p>
          <a:r>
            <a:rPr lang="pt-BR"/>
            <a:t>Angiopatia amiloide</a:t>
          </a:r>
        </a:p>
      </dgm:t>
    </dgm:pt>
    <dgm:pt modelId="{DAFA062C-60EE-4947-B175-D86B1D6DCD9E}" type="parTrans" cxnId="{53EAB778-59E8-4A54-9A06-37D2ED53DE12}">
      <dgm:prSet/>
      <dgm:spPr/>
      <dgm:t>
        <a:bodyPr/>
        <a:lstStyle/>
        <a:p>
          <a:endParaRPr lang="pt-BR"/>
        </a:p>
      </dgm:t>
    </dgm:pt>
    <dgm:pt modelId="{B0C4E00C-9F36-44EC-A632-9E9185242E84}" type="sibTrans" cxnId="{53EAB778-59E8-4A54-9A06-37D2ED53DE12}">
      <dgm:prSet/>
      <dgm:spPr/>
      <dgm:t>
        <a:bodyPr/>
        <a:lstStyle/>
        <a:p>
          <a:endParaRPr lang="pt-BR"/>
        </a:p>
      </dgm:t>
    </dgm:pt>
    <dgm:pt modelId="{C12B7727-B98B-47F1-B2B6-53BAC99B328A}">
      <dgm:prSet/>
      <dgm:spPr/>
      <dgm:t>
        <a:bodyPr/>
        <a:lstStyle/>
        <a:p>
          <a:r>
            <a:rPr lang="pt-BR"/>
            <a:t>Malformações</a:t>
          </a:r>
        </a:p>
      </dgm:t>
    </dgm:pt>
    <dgm:pt modelId="{30F095BB-BD08-412C-A268-384913BBF22B}" type="parTrans" cxnId="{591B9112-9664-4A58-849E-615399500022}">
      <dgm:prSet/>
      <dgm:spPr/>
      <dgm:t>
        <a:bodyPr/>
        <a:lstStyle/>
        <a:p>
          <a:endParaRPr lang="pt-BR"/>
        </a:p>
      </dgm:t>
    </dgm:pt>
    <dgm:pt modelId="{D96885E5-BF08-4848-8189-E4F6F6F898CB}" type="sibTrans" cxnId="{591B9112-9664-4A58-849E-615399500022}">
      <dgm:prSet/>
      <dgm:spPr/>
      <dgm:t>
        <a:bodyPr/>
        <a:lstStyle/>
        <a:p>
          <a:endParaRPr lang="pt-BR"/>
        </a:p>
      </dgm:t>
    </dgm:pt>
    <dgm:pt modelId="{18747D0A-13A9-4976-95DA-B6B9BAC51E6F}">
      <dgm:prSet/>
      <dgm:spPr/>
      <dgm:t>
        <a:bodyPr/>
        <a:lstStyle/>
        <a:p>
          <a:r>
            <a:rPr lang="pt-BR"/>
            <a:t>Secundárias</a:t>
          </a:r>
        </a:p>
      </dgm:t>
    </dgm:pt>
    <dgm:pt modelId="{015FF5FB-7CB9-400D-A627-1803D42D0E22}" type="parTrans" cxnId="{7C19ED14-2A99-4A20-9A5E-03BF58676168}">
      <dgm:prSet/>
      <dgm:spPr/>
      <dgm:t>
        <a:bodyPr/>
        <a:lstStyle/>
        <a:p>
          <a:endParaRPr lang="pt-BR"/>
        </a:p>
      </dgm:t>
    </dgm:pt>
    <dgm:pt modelId="{AEAC0365-CEC7-4140-9B55-FE8F61D2B58D}" type="sibTrans" cxnId="{7C19ED14-2A99-4A20-9A5E-03BF58676168}">
      <dgm:prSet/>
      <dgm:spPr/>
      <dgm:t>
        <a:bodyPr/>
        <a:lstStyle/>
        <a:p>
          <a:endParaRPr lang="pt-BR"/>
        </a:p>
      </dgm:t>
    </dgm:pt>
    <dgm:pt modelId="{F15E5F06-8A28-4238-824B-2562E123B602}">
      <dgm:prSet/>
      <dgm:spPr/>
      <dgm:t>
        <a:bodyPr/>
        <a:lstStyle/>
        <a:p>
          <a:r>
            <a:rPr lang="pt-BR"/>
            <a:t>Hemorragia subaracnóide</a:t>
          </a:r>
        </a:p>
      </dgm:t>
    </dgm:pt>
    <dgm:pt modelId="{14436A6B-82E0-473A-BBD2-1FAC756CD296}" type="parTrans" cxnId="{CB24D16F-858E-4FA6-9C5B-0163FBD1626D}">
      <dgm:prSet/>
      <dgm:spPr/>
      <dgm:t>
        <a:bodyPr/>
        <a:lstStyle/>
        <a:p>
          <a:endParaRPr lang="pt-BR"/>
        </a:p>
      </dgm:t>
    </dgm:pt>
    <dgm:pt modelId="{D19F07C2-7663-4E38-9C03-3DFEBABEF29E}" type="sibTrans" cxnId="{CB24D16F-858E-4FA6-9C5B-0163FBD1626D}">
      <dgm:prSet/>
      <dgm:spPr/>
      <dgm:t>
        <a:bodyPr/>
        <a:lstStyle/>
        <a:p>
          <a:endParaRPr lang="pt-BR"/>
        </a:p>
      </dgm:t>
    </dgm:pt>
    <dgm:pt modelId="{51287823-E8FD-49C6-B9CB-35E6EE3B4BA8}" type="pres">
      <dgm:prSet presAssocID="{E88C8425-4567-421E-AE9E-289DCE1129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2FB8BFD-DD71-460C-B8DD-C7D088C0824B}" type="pres">
      <dgm:prSet presAssocID="{AF490FE8-DC68-4086-856B-EE4200DDEE1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A7AB7C-AF4C-403A-82E8-D197B9EA014A}" type="pres">
      <dgm:prSet presAssocID="{AF490FE8-DC68-4086-856B-EE4200DDEE1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D7BDF2D-2456-4E87-BD02-1F6F0412F9F1}" srcId="{E88C8425-4567-421E-AE9E-289DCE112929}" destId="{AF490FE8-DC68-4086-856B-EE4200DDEE19}" srcOrd="0" destOrd="0" parTransId="{7714F708-EB9F-420E-8741-1D3410891971}" sibTransId="{E1C225CF-BB55-48BB-8987-6250D9CB0087}"/>
    <dgm:cxn modelId="{8A1FF73A-5E51-49BA-838C-F3CBC3AAFC4D}" type="presOf" srcId="{0559A1DD-6A5C-49ED-BDDB-75BFFB0B0DF6}" destId="{19A7AB7C-AF4C-403A-82E8-D197B9EA014A}" srcOrd="0" destOrd="0" presId="urn:microsoft.com/office/officeart/2005/8/layout/vList2"/>
    <dgm:cxn modelId="{BCBD72FC-52CA-402D-B033-E4B8B4A219F2}" srcId="{AF490FE8-DC68-4086-856B-EE4200DDEE19}" destId="{0559A1DD-6A5C-49ED-BDDB-75BFFB0B0DF6}" srcOrd="0" destOrd="0" parTransId="{8B5B7182-B09F-4497-B5A9-03C0DC19F5F7}" sibTransId="{5431FA75-9DF0-43F6-89A7-2F56809A35E3}"/>
    <dgm:cxn modelId="{A3CCF82E-E6A3-4F38-B440-1F5B67155DCE}" type="presOf" srcId="{18747D0A-13A9-4976-95DA-B6B9BAC51E6F}" destId="{19A7AB7C-AF4C-403A-82E8-D197B9EA014A}" srcOrd="0" destOrd="4" presId="urn:microsoft.com/office/officeart/2005/8/layout/vList2"/>
    <dgm:cxn modelId="{6E3D0BC3-25A1-4629-8005-28C04E736FEF}" type="presOf" srcId="{F15E5F06-8A28-4238-824B-2562E123B602}" destId="{19A7AB7C-AF4C-403A-82E8-D197B9EA014A}" srcOrd="0" destOrd="5" presId="urn:microsoft.com/office/officeart/2005/8/layout/vList2"/>
    <dgm:cxn modelId="{DF30125D-BB28-4970-82C6-D9286D78A24E}" type="presOf" srcId="{3B747C1E-202E-46CE-B01F-5338D9F9C3CF}" destId="{19A7AB7C-AF4C-403A-82E8-D197B9EA014A}" srcOrd="0" destOrd="2" presId="urn:microsoft.com/office/officeart/2005/8/layout/vList2"/>
    <dgm:cxn modelId="{CB24D16F-858E-4FA6-9C5B-0163FBD1626D}" srcId="{AF490FE8-DC68-4086-856B-EE4200DDEE19}" destId="{F15E5F06-8A28-4238-824B-2562E123B602}" srcOrd="1" destOrd="0" parTransId="{14436A6B-82E0-473A-BBD2-1FAC756CD296}" sibTransId="{D19F07C2-7663-4E38-9C03-3DFEBABEF29E}"/>
    <dgm:cxn modelId="{53EAB778-59E8-4A54-9A06-37D2ED53DE12}" srcId="{0559A1DD-6A5C-49ED-BDDB-75BFFB0B0DF6}" destId="{3B747C1E-202E-46CE-B01F-5338D9F9C3CF}" srcOrd="1" destOrd="0" parTransId="{DAFA062C-60EE-4947-B175-D86B1D6DCD9E}" sibTransId="{B0C4E00C-9F36-44EC-A632-9E9185242E84}"/>
    <dgm:cxn modelId="{34E66748-D203-4EDD-A7D8-3E71E9681275}" type="presOf" srcId="{C12B7727-B98B-47F1-B2B6-53BAC99B328A}" destId="{19A7AB7C-AF4C-403A-82E8-D197B9EA014A}" srcOrd="0" destOrd="3" presId="urn:microsoft.com/office/officeart/2005/8/layout/vList2"/>
    <dgm:cxn modelId="{591B9112-9664-4A58-849E-615399500022}" srcId="{0559A1DD-6A5C-49ED-BDDB-75BFFB0B0DF6}" destId="{C12B7727-B98B-47F1-B2B6-53BAC99B328A}" srcOrd="2" destOrd="0" parTransId="{30F095BB-BD08-412C-A268-384913BBF22B}" sibTransId="{D96885E5-BF08-4848-8189-E4F6F6F898CB}"/>
    <dgm:cxn modelId="{F3BDF6F7-48AF-44E8-8EC9-B5516BECD5E2}" type="presOf" srcId="{55ED7BF2-E3DF-48EC-BAE8-4731B7B6E7C6}" destId="{19A7AB7C-AF4C-403A-82E8-D197B9EA014A}" srcOrd="0" destOrd="1" presId="urn:microsoft.com/office/officeart/2005/8/layout/vList2"/>
    <dgm:cxn modelId="{7C19ED14-2A99-4A20-9A5E-03BF58676168}" srcId="{0559A1DD-6A5C-49ED-BDDB-75BFFB0B0DF6}" destId="{18747D0A-13A9-4976-95DA-B6B9BAC51E6F}" srcOrd="3" destOrd="0" parTransId="{015FF5FB-7CB9-400D-A627-1803D42D0E22}" sibTransId="{AEAC0365-CEC7-4140-9B55-FE8F61D2B58D}"/>
    <dgm:cxn modelId="{DADD55C8-B971-418A-AA6E-029473472DA4}" type="presOf" srcId="{E88C8425-4567-421E-AE9E-289DCE112929}" destId="{51287823-E8FD-49C6-B9CB-35E6EE3B4BA8}" srcOrd="0" destOrd="0" presId="urn:microsoft.com/office/officeart/2005/8/layout/vList2"/>
    <dgm:cxn modelId="{AE321262-1D3D-4FA1-AF89-0DF1AA6728FB}" type="presOf" srcId="{AF490FE8-DC68-4086-856B-EE4200DDEE19}" destId="{62FB8BFD-DD71-460C-B8DD-C7D088C0824B}" srcOrd="0" destOrd="0" presId="urn:microsoft.com/office/officeart/2005/8/layout/vList2"/>
    <dgm:cxn modelId="{C79A1B1E-E12D-4FF2-A10D-9F317D4DE8C7}" srcId="{0559A1DD-6A5C-49ED-BDDB-75BFFB0B0DF6}" destId="{55ED7BF2-E3DF-48EC-BAE8-4731B7B6E7C6}" srcOrd="0" destOrd="0" parTransId="{BA24BD4F-6227-46F5-A9AC-611052CACAE3}" sibTransId="{1C7EDA32-FAFB-42F7-BEA2-B12D0BB9399E}"/>
    <dgm:cxn modelId="{94EEF4C5-F197-470F-A4B0-B659202EFA6F}" type="presParOf" srcId="{51287823-E8FD-49C6-B9CB-35E6EE3B4BA8}" destId="{62FB8BFD-DD71-460C-B8DD-C7D088C0824B}" srcOrd="0" destOrd="0" presId="urn:microsoft.com/office/officeart/2005/8/layout/vList2"/>
    <dgm:cxn modelId="{50D519ED-D38C-4AF8-ABC4-0C68466F40DA}" type="presParOf" srcId="{51287823-E8FD-49C6-B9CB-35E6EE3B4BA8}" destId="{19A7AB7C-AF4C-403A-82E8-D197B9EA014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12B52-0F0D-4459-B17A-A1CA33CE6F32}" type="datetimeFigureOut">
              <a:rPr lang="pt-BR"/>
              <a:pPr>
                <a:defRPr/>
              </a:pPr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AA767-4962-49B7-A4F4-B364AD4166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4B54-81B0-4E91-BC12-4B4222392598}" type="datetimeFigureOut">
              <a:rPr lang="pt-BR"/>
              <a:pPr>
                <a:defRPr/>
              </a:pPr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48FA4-27A7-41AA-9FF5-7BE2F602C9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FC643-1F1B-4057-A419-B1A1372F44DC}" type="datetimeFigureOut">
              <a:rPr lang="pt-BR"/>
              <a:pPr>
                <a:defRPr/>
              </a:pPr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FD4C8-6362-46A5-965A-E04E5547A6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C5DB9-923C-44FD-A2E5-1DBA0E49AE4B}" type="datetimeFigureOut">
              <a:rPr lang="pt-BR"/>
              <a:pPr>
                <a:defRPr/>
              </a:pPr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2C261-7D64-4B13-8C45-7BDB8128AD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7F60-EC97-417B-AA55-9F827397ED8A}" type="datetimeFigureOut">
              <a:rPr lang="pt-BR"/>
              <a:pPr>
                <a:defRPr/>
              </a:pPr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CC54F-C3AB-43E2-82A1-9D9CC3B4C5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6B486-2E6B-4714-9B80-CBBA4F9871D8}" type="datetimeFigureOut">
              <a:rPr lang="pt-BR"/>
              <a:pPr>
                <a:defRPr/>
              </a:pPr>
              <a:t>27/08/2018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94B36-642D-44F0-A662-7D1DB58083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0BEB2-96CA-40D4-9F76-341639B78934}" type="datetimeFigureOut">
              <a:rPr lang="pt-BR"/>
              <a:pPr>
                <a:defRPr/>
              </a:pPr>
              <a:t>27/08/2018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613C3-A3E9-42D3-848A-EC3DEE0005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7DBEB-561D-4730-BA7F-046322D8A697}" type="datetimeFigureOut">
              <a:rPr lang="pt-BR"/>
              <a:pPr>
                <a:defRPr/>
              </a:pPr>
              <a:t>27/08/2018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8866C-E86F-42AA-810D-392D8B69AF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1FC4F-A187-4353-A877-CF67878AB1E0}" type="datetimeFigureOut">
              <a:rPr lang="pt-BR"/>
              <a:pPr>
                <a:defRPr/>
              </a:pPr>
              <a:t>27/08/2018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44FC0-7A68-4034-BE33-095C3C5670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6B41B-0532-4B4C-A29D-2E0314F898BF}" type="datetimeFigureOut">
              <a:rPr lang="pt-BR"/>
              <a:pPr>
                <a:defRPr/>
              </a:pPr>
              <a:t>27/08/2018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110FF-3B9A-44FC-9283-90FD1AB804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C302-B981-490E-85D7-D97D279F3C26}" type="datetimeFigureOut">
              <a:rPr lang="pt-BR"/>
              <a:pPr>
                <a:defRPr/>
              </a:pPr>
              <a:t>27/08/2018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5C73E-7DCE-45CB-926B-660201113F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E84C3B-F918-41B1-89E6-B6A5DF151C68}" type="datetimeFigureOut">
              <a:rPr lang="pt-BR"/>
              <a:pPr>
                <a:defRPr/>
              </a:pPr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CFD276-194C-46D2-8716-22773B1068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29" name="Picture 3" descr="C:\Users\jobsonrios\Desktop\0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13315" name="Picture 2" descr="C:\Users\jobsonrios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3813"/>
            <a:ext cx="914400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2F3190-F32C-49B0-A5CA-706AD3A99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/>
          <a:lstStyle/>
          <a:p>
            <a:pPr algn="just"/>
            <a:r>
              <a:rPr lang="pt-BR" sz="4000" dirty="0"/>
              <a:t>Qual a conduta terapêutica para José</a:t>
            </a:r>
            <a:r>
              <a:rPr lang="pt-BR" dirty="0"/>
              <a:t>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D3BB45-074F-47D1-90D0-51FC28C16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Gerais</a:t>
            </a:r>
          </a:p>
          <a:p>
            <a:pPr lvl="1"/>
            <a:r>
              <a:rPr lang="pt-BR" dirty="0"/>
              <a:t>Respiração</a:t>
            </a:r>
          </a:p>
          <a:p>
            <a:pPr lvl="1"/>
            <a:r>
              <a:rPr lang="pt-BR" dirty="0"/>
              <a:t>Hemodinâmica</a:t>
            </a:r>
          </a:p>
          <a:p>
            <a:pPr lvl="1"/>
            <a:r>
              <a:rPr lang="pt-BR" dirty="0"/>
              <a:t>Controle metabólico</a:t>
            </a:r>
          </a:p>
          <a:p>
            <a:pPr lvl="1"/>
            <a:r>
              <a:rPr lang="pt-BR" dirty="0"/>
              <a:t>Hidratação e alimentação</a:t>
            </a:r>
          </a:p>
          <a:p>
            <a:pPr lvl="1"/>
            <a:r>
              <a:rPr lang="pt-BR" dirty="0"/>
              <a:t>Prevenção de infecções</a:t>
            </a:r>
          </a:p>
          <a:p>
            <a:r>
              <a:rPr lang="pt-BR" dirty="0"/>
              <a:t>Específicas</a:t>
            </a:r>
          </a:p>
          <a:p>
            <a:pPr lvl="1"/>
            <a:r>
              <a:rPr lang="pt-BR" dirty="0"/>
              <a:t>Trombólise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151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7886700" cy="504056"/>
          </a:xfrm>
        </p:spPr>
        <p:txBody>
          <a:bodyPr>
            <a:normAutofit fontScale="90000"/>
          </a:bodyPr>
          <a:lstStyle/>
          <a:p>
            <a:r>
              <a:rPr lang="pt-BR" dirty="0"/>
              <a:t>Terapia Trombolítica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478086A-CE57-436C-B79E-91FE7AF26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lvl="0"/>
            <a:r>
              <a:rPr lang="pt-BR" sz="2000" dirty="0"/>
              <a:t>Incluir: </a:t>
            </a:r>
          </a:p>
          <a:p>
            <a:pPr lvl="1"/>
            <a:r>
              <a:rPr lang="pt-BR" sz="2000" dirty="0"/>
              <a:t>- Inicio? dos sintomas &lt; 4,5h.</a:t>
            </a:r>
          </a:p>
          <a:p>
            <a:pPr lvl="1"/>
            <a:r>
              <a:rPr lang="pt-BR" sz="2000" dirty="0"/>
              <a:t>- O déficit neurológico estável (sem regressão espontânea).</a:t>
            </a:r>
          </a:p>
          <a:p>
            <a:pPr lvl="1"/>
            <a:r>
              <a:rPr lang="pt-BR" sz="2000" dirty="0"/>
              <a:t>- &gt;18 anos.</a:t>
            </a:r>
          </a:p>
          <a:p>
            <a:pPr lvl="0"/>
            <a:r>
              <a:rPr lang="pt-BR" sz="2000" dirty="0"/>
              <a:t>Excluir:</a:t>
            </a:r>
          </a:p>
          <a:p>
            <a:pPr lvl="1"/>
            <a:r>
              <a:rPr lang="pt-BR" sz="2000" dirty="0"/>
              <a:t>- Déficit muito leve ou isolado.</a:t>
            </a:r>
          </a:p>
          <a:p>
            <a:pPr lvl="1"/>
            <a:r>
              <a:rPr lang="pt-BR" sz="2000" dirty="0"/>
              <a:t>- História de TCE, IAM em 3 meses, hemorragia TGI ou TU em 21 dias, cirurgia grande em 14 dias, punção arterial em local não compressível em 7 dias.</a:t>
            </a:r>
          </a:p>
          <a:p>
            <a:pPr lvl="1"/>
            <a:r>
              <a:rPr lang="pt-BR" sz="2000" dirty="0"/>
              <a:t>- História de hemorragia cerebral.</a:t>
            </a:r>
          </a:p>
          <a:p>
            <a:pPr lvl="1"/>
            <a:r>
              <a:rPr lang="pt-BR" sz="2000" dirty="0"/>
              <a:t>- PA &gt;185/110.</a:t>
            </a:r>
          </a:p>
          <a:p>
            <a:pPr lvl="1"/>
            <a:r>
              <a:rPr lang="pt-BR" sz="2000" dirty="0"/>
              <a:t>- Hipoglicemia ou plaquetopenia.</a:t>
            </a:r>
          </a:p>
          <a:p>
            <a:pPr lvl="1"/>
            <a:r>
              <a:rPr lang="pt-BR" sz="2000" dirty="0"/>
              <a:t>- Evidencia precoce de infartos extensos ( &gt;1/3 do território vascular).</a:t>
            </a:r>
          </a:p>
          <a:p>
            <a:pPr lvl="1"/>
            <a:r>
              <a:rPr lang="pt-BR" sz="2000" dirty="0"/>
              <a:t>- Crise convulsiva.</a:t>
            </a:r>
          </a:p>
        </p:txBody>
      </p:sp>
    </p:spTree>
    <p:extLst>
      <p:ext uri="{BB962C8B-B14F-4D97-AF65-F5344CB8AC3E}">
        <p14:creationId xmlns:p14="http://schemas.microsoft.com/office/powerpoint/2010/main" val="901808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36398" y="836712"/>
            <a:ext cx="8040058" cy="857246"/>
          </a:xfrm>
        </p:spPr>
        <p:txBody>
          <a:bodyPr>
            <a:noAutofit/>
          </a:bodyPr>
          <a:lstStyle/>
          <a:p>
            <a:pPr algn="l"/>
            <a:r>
              <a:rPr lang="pt-BR" sz="3600" dirty="0"/>
              <a:t>Como fazer prevenção secundária 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C457F98-F828-4D49-947D-0F92D533E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 rtl="0"/>
            <a:r>
              <a:rPr lang="pt-BR" dirty="0"/>
              <a:t>Iniciar já em fase aguda.</a:t>
            </a:r>
          </a:p>
          <a:p>
            <a:pPr lvl="0" rtl="0"/>
            <a:r>
              <a:rPr lang="pt-BR" dirty="0"/>
              <a:t>Investigar e tratar os fatores de risco.</a:t>
            </a:r>
          </a:p>
          <a:p>
            <a:pPr lvl="0" rtl="0"/>
            <a:r>
              <a:rPr lang="pt-BR" dirty="0"/>
              <a:t>Prescrever terapia Antiplaquetária e estatinas. </a:t>
            </a:r>
          </a:p>
          <a:p>
            <a:pPr lvl="0" rtl="0"/>
            <a:r>
              <a:rPr lang="pt-BR" dirty="0"/>
              <a:t>Avaliar necessidade de </a:t>
            </a:r>
            <a:r>
              <a:rPr lang="pt-BR" dirty="0" err="1"/>
              <a:t>anticoagulação</a:t>
            </a:r>
            <a:r>
              <a:rPr lang="pt-BR" dirty="0"/>
              <a:t>.</a:t>
            </a:r>
          </a:p>
          <a:p>
            <a:pPr lvl="0" rtl="0"/>
            <a:r>
              <a:rPr lang="pt-BR" dirty="0"/>
              <a:t>Avaliar indicações de cirurgia ou tratamento </a:t>
            </a:r>
            <a:r>
              <a:rPr lang="pt-BR" dirty="0" err="1"/>
              <a:t>endovascular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3503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96752"/>
            <a:ext cx="8352928" cy="569214"/>
          </a:xfrm>
        </p:spPr>
        <p:txBody>
          <a:bodyPr>
            <a:noAutofit/>
          </a:bodyPr>
          <a:lstStyle/>
          <a:p>
            <a:pPr algn="just"/>
            <a:r>
              <a:rPr lang="pt-BR" sz="3600" dirty="0"/>
              <a:t>Como devo tratar os sintomas do paciente?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0100744-008E-4C92-8A44-AFD7F4B60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lvl="0" rtl="0"/>
            <a:r>
              <a:rPr lang="pt-BR" dirty="0"/>
              <a:t>Reabilitação com fisioterapia, terapia ocupacional e fonoaudiologia</a:t>
            </a:r>
          </a:p>
          <a:p>
            <a:pPr lvl="0" rtl="0"/>
            <a:r>
              <a:rPr lang="pt-BR" dirty="0"/>
              <a:t>Suporte psicológico</a:t>
            </a:r>
          </a:p>
          <a:p>
            <a:pPr lvl="0" rtl="0"/>
            <a:r>
              <a:rPr lang="pt-BR" dirty="0"/>
              <a:t>Tratamento medicamentoso de depressão e distúrbios cognitivo-comportamentais.</a:t>
            </a:r>
          </a:p>
          <a:p>
            <a:pPr lvl="0" rtl="0"/>
            <a:r>
              <a:rPr lang="pt-BR" dirty="0"/>
              <a:t>Tratamento de sintomas como dor, parestesias, vertigens, </a:t>
            </a:r>
            <a:r>
              <a:rPr lang="pt-BR" dirty="0" err="1"/>
              <a:t>etc</a:t>
            </a:r>
            <a:r>
              <a:rPr lang="pt-BR" dirty="0"/>
              <a:t>,.</a:t>
            </a:r>
          </a:p>
        </p:txBody>
      </p:sp>
    </p:spTree>
    <p:extLst>
      <p:ext uri="{BB962C8B-B14F-4D97-AF65-F5344CB8AC3E}">
        <p14:creationId xmlns:p14="http://schemas.microsoft.com/office/powerpoint/2010/main" val="2908595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10" name="Imagem 9" descr="Uma imagem contendo céu, ao ar livre, praia, pôr do sol&#10;&#10;Descrição gerada com muito alta confiança">
            <a:extLst>
              <a:ext uri="{FF2B5EF4-FFF2-40B4-BE49-F238E27FC236}">
                <a16:creationId xmlns:a16="http://schemas.microsoft.com/office/drawing/2014/main" xmlns="" id="{74FDF68E-45C7-4952-88A3-5CF18E19E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xmlns="" id="{337FF038-2EFE-4B66-A68A-EFA7667A7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68" y="692696"/>
            <a:ext cx="7478218" cy="1728192"/>
          </a:xfrm>
        </p:spPr>
        <p:txBody>
          <a:bodyPr/>
          <a:lstStyle/>
          <a:p>
            <a:r>
              <a:rPr lang="pt-BR" sz="2800" dirty="0"/>
              <a:t>“Todo o fim é contemporâneo de todo o princípio; só a nossos olhos vem depois. “</a:t>
            </a:r>
          </a:p>
          <a:p>
            <a:pPr algn="r"/>
            <a:r>
              <a:rPr lang="pt-BR" sz="2800" dirty="0"/>
              <a:t>Agostinho Silva</a:t>
            </a:r>
          </a:p>
        </p:txBody>
      </p:sp>
    </p:spTree>
    <p:extLst>
      <p:ext uri="{BB962C8B-B14F-4D97-AF65-F5344CB8AC3E}">
        <p14:creationId xmlns:p14="http://schemas.microsoft.com/office/powerpoint/2010/main" val="98516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FEB602-2073-4309-BB12-5E3C0A50A9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Doenças Cerebrovasculares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8133040-8FCC-4366-8C4C-373B8BD91B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Professor Frederico </a:t>
            </a:r>
            <a:r>
              <a:rPr lang="pt-BR" dirty="0" err="1"/>
              <a:t>Figueirôa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263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4783267-5593-4533-BB13-465EB0CC7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3" y="980728"/>
            <a:ext cx="8344896" cy="568863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475" dirty="0"/>
              <a:t>José,  54 anos, funcionário público, é admitido na emergência com relato dificuldade para controlar os movimentos do braço esquerdo e dificuldade </a:t>
            </a:r>
            <a:r>
              <a:rPr lang="pt-BR" sz="2475"/>
              <a:t>para caminhar desde </a:t>
            </a:r>
            <a:r>
              <a:rPr lang="pt-BR" sz="2475" dirty="0"/>
              <a:t>o dia anterior . O mesmo informa que os sintomas se iniciaram de forma súbita durante o trabalho, procurou atendimento no posto de saúde do local, foi constatado pico hipertensivo e orientado repouso e transferência para uma unidade hospitalar. O paciente foi para a casa porque sentiu-se melhor, mas ao acordar hoje percebeu que os sintomas persistiam e resolveu procurar o hospital. Nega HAS, mas relata picos de pressão em situações de estresse emocional, não fazia tratamento. Relata tabagismo de 10 a 20 cigarros/dia desde a adolescência. Ao exame: Paciente em BEG, </a:t>
            </a:r>
            <a:r>
              <a:rPr lang="pt-BR" sz="2475" dirty="0" err="1"/>
              <a:t>eupneico</a:t>
            </a:r>
            <a:r>
              <a:rPr lang="pt-BR" sz="2475" dirty="0"/>
              <a:t>, afebril, mucosas coradas, hidratado, PR 72bpm, FR 20 </a:t>
            </a:r>
            <a:r>
              <a:rPr lang="pt-BR" sz="2475" dirty="0" err="1"/>
              <a:t>inc</a:t>
            </a:r>
            <a:r>
              <a:rPr lang="pt-BR" sz="2475" dirty="0"/>
              <a:t>/min, </a:t>
            </a:r>
            <a:r>
              <a:rPr lang="pt-BR" sz="2475" dirty="0" err="1"/>
              <a:t>temp</a:t>
            </a:r>
            <a:r>
              <a:rPr lang="pt-BR" sz="2475" dirty="0"/>
              <a:t> 36,7</a:t>
            </a:r>
            <a:r>
              <a:rPr lang="pt-BR" sz="2475" baseline="30000" dirty="0"/>
              <a:t>O</a:t>
            </a:r>
            <a:r>
              <a:rPr lang="pt-BR" sz="2475" dirty="0"/>
              <a:t>.C, PA 190/100mmHG. Exame segmentar sem alterações. Exame neurológico: </a:t>
            </a:r>
            <a:r>
              <a:rPr lang="pt-BR" sz="2475" dirty="0" err="1"/>
              <a:t>Vigil</a:t>
            </a:r>
            <a:r>
              <a:rPr lang="pt-BR" sz="2475" dirty="0"/>
              <a:t>, orientado, discurso fluente e coerente,  pupilas isocóricas e </a:t>
            </a:r>
            <a:r>
              <a:rPr lang="pt-BR" sz="2475" dirty="0" err="1"/>
              <a:t>fotorreagentes</a:t>
            </a:r>
            <a:r>
              <a:rPr lang="pt-BR" sz="2475" dirty="0"/>
              <a:t>, hemiparesia leve à esquerda (força grau 4), completa e proporcional, sensibilidade preservada, reflexos </a:t>
            </a:r>
            <a:r>
              <a:rPr lang="pt-BR" sz="2475" dirty="0" err="1"/>
              <a:t>tendíneos</a:t>
            </a:r>
            <a:r>
              <a:rPr lang="pt-BR" sz="2475" dirty="0"/>
              <a:t> simétricos, presença de sinal de </a:t>
            </a:r>
            <a:r>
              <a:rPr lang="pt-BR" sz="2475" dirty="0" err="1"/>
              <a:t>Babinski</a:t>
            </a:r>
            <a:r>
              <a:rPr lang="pt-BR" sz="2475" dirty="0"/>
              <a:t> à esquerda.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394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6D6EA652-95F2-44FE-8DA9-02F587F8A0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067295"/>
              </p:ext>
            </p:extLst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72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F1A8CB0-500B-467E-B747-F71051EC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/>
          <a:lstStyle/>
          <a:p>
            <a:r>
              <a:rPr lang="pt-BR" dirty="0"/>
              <a:t>Que tipo de síndrome motora José apresenta?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Síndrome psicomotora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Síndrome do neurônio motor superior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Síndrome do neurônio motor inferior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Síndrome cerebelar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Síndrome extrapiramidal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Síndrome da placa </a:t>
            </a:r>
            <a:r>
              <a:rPr lang="pt-BR" dirty="0" err="1"/>
              <a:t>mioneural</a:t>
            </a:r>
            <a:endParaRPr lang="pt-BR" dirty="0"/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Síndrome muscular</a:t>
            </a:r>
          </a:p>
        </p:txBody>
      </p:sp>
    </p:spTree>
    <p:extLst>
      <p:ext uri="{BB962C8B-B14F-4D97-AF65-F5344CB8AC3E}">
        <p14:creationId xmlns:p14="http://schemas.microsoft.com/office/powerpoint/2010/main" val="1025467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sistemanervoso.com/images/neurologia_clinica_aula2008/avaliacao_geral40.jpg">
            <a:extLst>
              <a:ext uri="{FF2B5EF4-FFF2-40B4-BE49-F238E27FC236}">
                <a16:creationId xmlns:a16="http://schemas.microsoft.com/office/drawing/2014/main" xmlns="" id="{01FD5D21-53AF-4320-8F47-33992A07D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132856"/>
            <a:ext cx="3156923" cy="4438093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A6ABFD24-B14D-4CB0-B7CF-1B501EB90A95}"/>
              </a:ext>
            </a:extLst>
          </p:cNvPr>
          <p:cNvSpPr txBox="1"/>
          <p:nvPr/>
        </p:nvSpPr>
        <p:spPr>
          <a:xfrm>
            <a:off x="462372" y="1268760"/>
            <a:ext cx="8219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+mj-lt"/>
              </a:rPr>
              <a:t>Qual a localização da lesão</a:t>
            </a:r>
            <a:r>
              <a:rPr lang="pt-BR" sz="3200" dirty="0">
                <a:latin typeface="+mj-lt"/>
              </a:rPr>
              <a:t>?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2B07C4AE-E91C-4AF3-B6C8-42844D725247}"/>
              </a:ext>
            </a:extLst>
          </p:cNvPr>
          <p:cNvSpPr txBox="1"/>
          <p:nvPr/>
        </p:nvSpPr>
        <p:spPr>
          <a:xfrm>
            <a:off x="611560" y="2204864"/>
            <a:ext cx="31569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pt-BR" sz="2800" dirty="0">
                <a:latin typeface="+mn-lt"/>
              </a:rPr>
              <a:t>Córtex</a:t>
            </a:r>
          </a:p>
          <a:p>
            <a:pPr marL="342900" indent="-342900">
              <a:buFont typeface="+mj-lt"/>
              <a:buAutoNum type="alphaLcParenR"/>
            </a:pPr>
            <a:r>
              <a:rPr lang="pt-BR" sz="2800" dirty="0">
                <a:latin typeface="+mn-lt"/>
              </a:rPr>
              <a:t>Subcortical</a:t>
            </a:r>
          </a:p>
          <a:p>
            <a:pPr marL="342900" indent="-342900">
              <a:buFont typeface="+mj-lt"/>
              <a:buAutoNum type="alphaLcParenR"/>
            </a:pPr>
            <a:r>
              <a:rPr lang="pt-BR" sz="2800" dirty="0">
                <a:latin typeface="+mn-lt"/>
              </a:rPr>
              <a:t>Tronco encefálico</a:t>
            </a:r>
          </a:p>
          <a:p>
            <a:pPr marL="342900" indent="-342900">
              <a:buFont typeface="+mj-lt"/>
              <a:buAutoNum type="alphaLcParenR"/>
            </a:pPr>
            <a:r>
              <a:rPr lang="pt-BR" sz="2800" dirty="0">
                <a:latin typeface="+mn-lt"/>
              </a:rPr>
              <a:t>Medula</a:t>
            </a:r>
          </a:p>
        </p:txBody>
      </p:sp>
    </p:spTree>
    <p:extLst>
      <p:ext uri="{BB962C8B-B14F-4D97-AF65-F5344CB8AC3E}">
        <p14:creationId xmlns:p14="http://schemas.microsoft.com/office/powerpoint/2010/main" val="184088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C90CDFCF-525E-4788-AD57-A071C0F24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Qual a etiologia da lesão?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Vascular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Trauma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Infecciosa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Metabólica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Autoimune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Tóxica</a:t>
            </a:r>
          </a:p>
        </p:txBody>
      </p:sp>
    </p:spTree>
    <p:extLst>
      <p:ext uri="{BB962C8B-B14F-4D97-AF65-F5344CB8AC3E}">
        <p14:creationId xmlns:p14="http://schemas.microsoft.com/office/powerpoint/2010/main" val="26298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 bwMode="auto">
          <a:xfrm>
            <a:off x="457200" y="764704"/>
            <a:ext cx="8229600" cy="65293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dirty="0"/>
              <a:t>Vascular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D36BD5B3-4C74-42F9-B287-EA57FB3570E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624644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xmlns="" id="{13C60D37-12BE-4F81-9585-482942B7741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589831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B6209B-D462-4674-AF44-9476888DD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pPr algn="just"/>
            <a:r>
              <a:rPr lang="pt-BR" sz="4000" dirty="0">
                <a:latin typeface="+mn-lt"/>
              </a:rPr>
              <a:t>Que exames complementares são necessários?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13A698B-E47A-4E4A-BB56-14E5CED92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/>
          <a:lstStyle/>
          <a:p>
            <a:pPr lvl="0"/>
            <a:r>
              <a:rPr lang="pt-BR"/>
              <a:t>Neuroimagem – tomografia computadorizada</a:t>
            </a:r>
          </a:p>
          <a:p>
            <a:pPr lvl="0"/>
            <a:r>
              <a:rPr lang="pt-BR"/>
              <a:t>Laboratório – hemograma, glicemia, função renal, eletrólitos, coagulação, marcadores de isquemia miocárdica.</a:t>
            </a:r>
          </a:p>
          <a:p>
            <a:pPr lvl="0"/>
            <a:r>
              <a:rPr lang="pt-BR"/>
              <a:t>ECG</a:t>
            </a:r>
          </a:p>
          <a:p>
            <a:pPr lvl="0"/>
            <a:r>
              <a:rPr lang="pt-BR"/>
              <a:t>Adicional: ecocardiograma, duplex scan de carótidas/vertebrais, angiotomografia, angioressonância.</a:t>
            </a:r>
          </a:p>
        </p:txBody>
      </p:sp>
    </p:spTree>
    <p:extLst>
      <p:ext uri="{BB962C8B-B14F-4D97-AF65-F5344CB8AC3E}">
        <p14:creationId xmlns:p14="http://schemas.microsoft.com/office/powerpoint/2010/main" val="3911162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550</Words>
  <Application>Microsoft Office PowerPoint</Application>
  <PresentationFormat>Apresentação na tela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do Office</vt:lpstr>
      <vt:lpstr>Apresentação do PowerPoint</vt:lpstr>
      <vt:lpstr>Doenças Cerebrovasculares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Vascular</vt:lpstr>
      <vt:lpstr>Que exames complementares são necessários?</vt:lpstr>
      <vt:lpstr>Qual a conduta terapêutica para José?</vt:lpstr>
      <vt:lpstr>Terapia Trombolítica</vt:lpstr>
      <vt:lpstr>Como fazer prevenção secundária ? </vt:lpstr>
      <vt:lpstr>Como devo tratar os sintomas do paciente? 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jobsonrios</dc:creator>
  <cp:lastModifiedBy>Carla da Silva Santos</cp:lastModifiedBy>
  <cp:revision>32</cp:revision>
  <dcterms:created xsi:type="dcterms:W3CDTF">2012-06-08T11:34:02Z</dcterms:created>
  <dcterms:modified xsi:type="dcterms:W3CDTF">2018-08-27T13:56:03Z</dcterms:modified>
</cp:coreProperties>
</file>