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4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548B-B51A-4319-A4BE-B5021D43791F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A531-A24F-4B1E-9BBF-18C255764D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82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58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59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1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798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10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06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6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2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73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72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66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33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18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531-A24F-4B1E-9BBF-18C255764DA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6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0EAA-6BAD-4AB6-B48B-45CCF488C251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28F4-16BF-467F-AD2B-ED96269F14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7270576" cy="9635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Discussão clínica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400800" cy="766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Dia 28.8.2018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9A4C60B-47FA-4E1C-830C-F197009D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3" y="476672"/>
            <a:ext cx="1298561" cy="883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04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7544" y="2492897"/>
            <a:ext cx="3008313" cy="2016224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42 anos com manchas no tronco há 8 meses sem sintomas.</a:t>
            </a:r>
          </a:p>
          <a:p>
            <a:endParaRPr lang="pt-BR" sz="2400" dirty="0"/>
          </a:p>
          <a:p>
            <a:r>
              <a:rPr lang="pt-BR" sz="2400" dirty="0"/>
              <a:t>Qual a sua suspeita?</a:t>
            </a:r>
          </a:p>
        </p:txBody>
      </p:sp>
      <p:pic>
        <p:nvPicPr>
          <p:cNvPr id="2050" name="Picture 2" descr="I:\Fotos cient. 2008\DSC006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5000"/>
          </a:blip>
          <a:srcRect/>
          <a:stretch>
            <a:fillRect/>
          </a:stretch>
        </p:blipFill>
        <p:spPr bwMode="auto">
          <a:xfrm>
            <a:off x="4067944" y="116632"/>
            <a:ext cx="4626053" cy="3248080"/>
          </a:xfrm>
          <a:prstGeom prst="rect">
            <a:avLst/>
          </a:prstGeom>
          <a:noFill/>
        </p:spPr>
      </p:pic>
      <p:pic>
        <p:nvPicPr>
          <p:cNvPr id="2051" name="Picture 3" descr="I:\Fotos cient. 2008\DSC0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608512" cy="3297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bright="-5000" contrast="5000"/>
          </a:blip>
          <a:srcRect/>
          <a:stretch>
            <a:fillRect/>
          </a:stretch>
        </p:blipFill>
        <p:spPr bwMode="auto">
          <a:xfrm>
            <a:off x="4668011" y="188640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lum bright="2000"/>
          </a:blip>
          <a:srcRect/>
          <a:stretch>
            <a:fillRect/>
          </a:stretch>
        </p:blipFill>
        <p:spPr bwMode="auto">
          <a:xfrm>
            <a:off x="251520" y="188640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01008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Fotos cient. 2008\herpetic_gingivostomat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120680" cy="4967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Fotos cient. 2008\DSC006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3733800" cy="3048000"/>
          </a:xfrm>
          <a:prstGeom prst="rect">
            <a:avLst/>
          </a:prstGeom>
          <a:noFill/>
        </p:spPr>
      </p:pic>
      <p:pic>
        <p:nvPicPr>
          <p:cNvPr id="4" name="Picture 2" descr="I:\Fotos cient. 2008\DSC00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5432152" cy="381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Fotos cient. 2008\erytrasm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41529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01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457200" y="1762273"/>
            <a:ext cx="3538736" cy="4691063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15 anos,  desenvolveu febre e </a:t>
            </a:r>
            <a:r>
              <a:rPr lang="pt-BR" sz="2400" i="1" dirty="0"/>
              <a:t>rush</a:t>
            </a:r>
            <a:r>
              <a:rPr lang="pt-BR" sz="2400" dirty="0"/>
              <a:t> cutâneo  após uso de </a:t>
            </a:r>
            <a:r>
              <a:rPr lang="pt-BR" sz="2400" dirty="0" err="1"/>
              <a:t>carbamazepina</a:t>
            </a:r>
            <a:r>
              <a:rPr lang="pt-BR" sz="2400" dirty="0"/>
              <a:t>.</a:t>
            </a:r>
          </a:p>
          <a:p>
            <a:r>
              <a:rPr lang="pt-BR" sz="2400" dirty="0"/>
              <a:t>Enzimas hepáticos elevadas e </a:t>
            </a:r>
            <a:r>
              <a:rPr lang="pt-BR" sz="2400" dirty="0" err="1"/>
              <a:t>eosinofilia</a:t>
            </a:r>
            <a:r>
              <a:rPr lang="pt-BR" sz="2400" dirty="0"/>
              <a:t>. Foi tratado com corticosteroide e  5 semanas depois surgiram </a:t>
            </a:r>
            <a:r>
              <a:rPr lang="pt-BR" sz="2400" dirty="0" err="1"/>
              <a:t>pápulas</a:t>
            </a:r>
            <a:r>
              <a:rPr lang="pt-BR" sz="2400" dirty="0"/>
              <a:t> vermelhas, </a:t>
            </a:r>
            <a:r>
              <a:rPr lang="pt-BR" sz="2400" dirty="0" err="1"/>
              <a:t>sesseis</a:t>
            </a:r>
            <a:r>
              <a:rPr lang="pt-BR" sz="2400" dirty="0"/>
              <a:t>, no pescoço e extremidades, com sangramento espontâneo (foto 1)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200847" y="249932"/>
            <a:ext cx="4619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89852"/>
            <a:ext cx="3384376" cy="270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546848" cy="851694"/>
          </a:xfrm>
        </p:spPr>
        <p:txBody>
          <a:bodyPr>
            <a:normAutofit/>
          </a:bodyPr>
          <a:lstStyle/>
          <a:p>
            <a:r>
              <a:rPr lang="pt-BR" sz="2400" dirty="0"/>
              <a:t>Diagnóstico: </a:t>
            </a:r>
            <a:r>
              <a:rPr lang="pt-BR" sz="2400" dirty="0" err="1"/>
              <a:t>granuloma</a:t>
            </a:r>
            <a:r>
              <a:rPr lang="pt-BR" sz="2400" dirty="0"/>
              <a:t> </a:t>
            </a:r>
            <a:r>
              <a:rPr lang="pt-BR" sz="2400" dirty="0" err="1"/>
              <a:t>piogênico</a:t>
            </a:r>
            <a:r>
              <a:rPr lang="pt-BR" sz="2400" dirty="0"/>
              <a:t>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/>
              <a:t>Causas:</a:t>
            </a:r>
          </a:p>
          <a:p>
            <a:endParaRPr lang="pt-BR" sz="2400" dirty="0"/>
          </a:p>
          <a:p>
            <a:r>
              <a:rPr lang="pt-BR" sz="2400" dirty="0"/>
              <a:t>- Infecção trauma</a:t>
            </a:r>
          </a:p>
          <a:p>
            <a:pPr>
              <a:buFontTx/>
              <a:buChar char="-"/>
            </a:pPr>
            <a:r>
              <a:rPr lang="pt-BR" sz="2400" dirty="0"/>
              <a:t> Hormônios sexuais  </a:t>
            </a:r>
          </a:p>
          <a:p>
            <a:r>
              <a:rPr lang="pt-BR" sz="2400" dirty="0"/>
              <a:t>  femininos (</a:t>
            </a:r>
            <a:r>
              <a:rPr lang="pt-BR" sz="2400" dirty="0" err="1"/>
              <a:t>estrogenos</a:t>
            </a:r>
            <a:r>
              <a:rPr lang="pt-BR" sz="2400" dirty="0"/>
              <a:t> e  </a:t>
            </a:r>
          </a:p>
          <a:p>
            <a:r>
              <a:rPr lang="pt-BR" sz="2400" dirty="0"/>
              <a:t>  progesterona)</a:t>
            </a:r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err="1"/>
              <a:t>Virus</a:t>
            </a:r>
            <a:r>
              <a:rPr lang="pt-BR" sz="2400" dirty="0"/>
              <a:t> </a:t>
            </a:r>
            <a:r>
              <a:rPr lang="pt-BR" sz="2400" dirty="0" err="1"/>
              <a:t>oncogênicos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err="1"/>
              <a:t>Gravidês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err="1"/>
              <a:t>Mieloma</a:t>
            </a:r>
            <a:r>
              <a:rPr lang="pt-BR" sz="2400" dirty="0"/>
              <a:t> múltiplo</a:t>
            </a:r>
          </a:p>
          <a:p>
            <a:pPr>
              <a:buFontTx/>
              <a:buChar char="-"/>
            </a:pPr>
            <a:r>
              <a:rPr lang="pt-BR" sz="2400" dirty="0"/>
              <a:t> Doença de Hodgkin</a:t>
            </a:r>
          </a:p>
          <a:p>
            <a:pPr>
              <a:buFontTx/>
              <a:buChar char="-"/>
            </a:pPr>
            <a:r>
              <a:rPr lang="pt-BR" sz="2400" dirty="0"/>
              <a:t> Leucemia crônica</a:t>
            </a:r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err="1"/>
              <a:t>Retinoides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 Queimaduras </a:t>
            </a:r>
          </a:p>
          <a:p>
            <a:pPr>
              <a:buFontTx/>
              <a:buChar char="-"/>
            </a:pPr>
            <a:r>
              <a:rPr lang="pt-BR" sz="2400" dirty="0"/>
              <a:t> Melanoma disseminado</a:t>
            </a:r>
          </a:p>
          <a:p>
            <a:pPr>
              <a:buFontTx/>
              <a:buChar char="-"/>
            </a:pPr>
            <a:r>
              <a:rPr lang="pt-BR" sz="2400" dirty="0"/>
              <a:t> Processo eruptivo disseminado... </a:t>
            </a:r>
          </a:p>
          <a:p>
            <a:pPr>
              <a:buFontTx/>
              <a:buChar char="-"/>
            </a:pPr>
            <a:endParaRPr lang="pt-BR" sz="2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21295" y="1626167"/>
            <a:ext cx="5203503" cy="416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02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610744" cy="4691063"/>
          </a:xfrm>
        </p:spPr>
        <p:txBody>
          <a:bodyPr>
            <a:normAutofit/>
          </a:bodyPr>
          <a:lstStyle/>
          <a:p>
            <a:r>
              <a:rPr lang="pt-BR" sz="2400" dirty="0"/>
              <a:t>2 anos,  nasceu com mancha escura nas costas. Com o crescimento surgiram novas, menores, que se </a:t>
            </a:r>
            <a:r>
              <a:rPr lang="pt-BR" sz="2400" dirty="0" err="1"/>
              <a:t>distribuiram</a:t>
            </a:r>
            <a:r>
              <a:rPr lang="pt-BR" sz="2400" dirty="0"/>
              <a:t> pelo corpo. Fez avaliação neurológica (sem problemas)e vem se desenvolvendo muito bem física e mentalmente.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768" y="1844824"/>
            <a:ext cx="4992720" cy="34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3480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14" y="1052736"/>
            <a:ext cx="44637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ublic\Documents\Mastocitose bolhosa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598292" cy="352839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37406"/>
            <a:ext cx="4104456" cy="31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ublic\Documents\Mastocitose hist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009542" cy="4672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03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3538736" cy="4691063"/>
          </a:xfrm>
        </p:spPr>
        <p:txBody>
          <a:bodyPr>
            <a:normAutofit/>
          </a:bodyPr>
          <a:lstStyle/>
          <a:p>
            <a:r>
              <a:rPr lang="pt-BR" sz="2400" dirty="0"/>
              <a:t>3 meses, com irritação na área da fralda. Fez uso de creem com corticosteroide e neomicina com melhora relativa.</a:t>
            </a:r>
          </a:p>
          <a:p>
            <a:endParaRPr lang="pt-BR" sz="2400" dirty="0"/>
          </a:p>
          <a:p>
            <a:r>
              <a:rPr lang="pt-BR" sz="2400" dirty="0"/>
              <a:t>Qual a sua opinião?</a:t>
            </a:r>
          </a:p>
        </p:txBody>
      </p:sp>
      <p:pic>
        <p:nvPicPr>
          <p:cNvPr id="1026" name="Picture 2" descr="I:\Fotos cient. 2008\candidiasis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663301" cy="433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Documents\Imagens\Candidíase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48680"/>
            <a:ext cx="573325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198</Words>
  <Application>Microsoft Office PowerPoint</Application>
  <PresentationFormat>Apresentação na tela (4:3)</PresentationFormat>
  <Paragraphs>46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Discussão clínica</vt:lpstr>
      <vt:lpstr>01</vt:lpstr>
      <vt:lpstr>Diagnóstico: granuloma piogênico </vt:lpstr>
      <vt:lpstr>02</vt:lpstr>
      <vt:lpstr>Apresentação do PowerPoint</vt:lpstr>
      <vt:lpstr>Apresentação do PowerPoint</vt:lpstr>
      <vt:lpstr>Apresentação do PowerPoint</vt:lpstr>
      <vt:lpstr>03</vt:lpstr>
      <vt:lpstr>Apresentação do PowerPoint</vt:lpstr>
      <vt:lpstr>04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Discussão clínica</dc:title>
  <dc:creator>Enio R M Barreto</dc:creator>
  <cp:lastModifiedBy>Carla da Silva Santos</cp:lastModifiedBy>
  <cp:revision>22</cp:revision>
  <dcterms:created xsi:type="dcterms:W3CDTF">2010-11-28T21:48:50Z</dcterms:created>
  <dcterms:modified xsi:type="dcterms:W3CDTF">2018-09-17T16:50:28Z</dcterms:modified>
</cp:coreProperties>
</file>